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3"/>
    <p:sldId id="535" r:id="rId4"/>
    <p:sldId id="257" r:id="rId6"/>
    <p:sldId id="437" r:id="rId7"/>
    <p:sldId id="267" r:id="rId8"/>
    <p:sldId id="265" r:id="rId9"/>
    <p:sldId id="264" r:id="rId10"/>
    <p:sldId id="263" r:id="rId11"/>
    <p:sldId id="262" r:id="rId12"/>
    <p:sldId id="261" r:id="rId13"/>
    <p:sldId id="260" r:id="rId14"/>
    <p:sldId id="356" r:id="rId15"/>
    <p:sldId id="259" r:id="rId16"/>
    <p:sldId id="634" r:id="rId17"/>
    <p:sldId id="258" r:id="rId18"/>
    <p:sldId id="441" r:id="rId19"/>
    <p:sldId id="633" r:id="rId20"/>
    <p:sldId id="271" r:id="rId21"/>
    <p:sldId id="273" r:id="rId22"/>
    <p:sldId id="269" r:id="rId23"/>
    <p:sldId id="635" r:id="rId24"/>
    <p:sldId id="442" r:id="rId25"/>
    <p:sldId id="277" r:id="rId26"/>
    <p:sldId id="276" r:id="rId27"/>
    <p:sldId id="300" r:id="rId28"/>
    <p:sldId id="281" r:id="rId29"/>
    <p:sldId id="279" r:id="rId30"/>
    <p:sldId id="280" r:id="rId31"/>
    <p:sldId id="284" r:id="rId32"/>
    <p:sldId id="345" r:id="rId33"/>
    <p:sldId id="286" r:id="rId34"/>
    <p:sldId id="287" r:id="rId35"/>
    <p:sldId id="298" r:id="rId36"/>
    <p:sldId id="288" r:id="rId37"/>
    <p:sldId id="296" r:id="rId38"/>
    <p:sldId id="297" r:id="rId39"/>
    <p:sldId id="299" r:id="rId40"/>
    <p:sldId id="285" r:id="rId41"/>
    <p:sldId id="290" r:id="rId42"/>
    <p:sldId id="291" r:id="rId43"/>
    <p:sldId id="289" r:id="rId44"/>
    <p:sldId id="302" r:id="rId45"/>
    <p:sldId id="295" r:id="rId46"/>
    <p:sldId id="292" r:id="rId47"/>
    <p:sldId id="293" r:id="rId48"/>
    <p:sldId id="294" r:id="rId49"/>
    <p:sldId id="301" r:id="rId50"/>
    <p:sldId id="303" r:id="rId51"/>
    <p:sldId id="304" r:id="rId52"/>
    <p:sldId id="306" r:id="rId53"/>
    <p:sldId id="317" r:id="rId54"/>
    <p:sldId id="316" r:id="rId55"/>
    <p:sldId id="314" r:id="rId56"/>
    <p:sldId id="308" r:id="rId57"/>
    <p:sldId id="310" r:id="rId58"/>
    <p:sldId id="311" r:id="rId59"/>
    <p:sldId id="312" r:id="rId60"/>
    <p:sldId id="313" r:id="rId61"/>
    <p:sldId id="315" r:id="rId62"/>
    <p:sldId id="318" r:id="rId63"/>
    <p:sldId id="334" r:id="rId64"/>
    <p:sldId id="343" r:id="rId65"/>
    <p:sldId id="344" r:id="rId66"/>
    <p:sldId id="319" r:id="rId67"/>
    <p:sldId id="321" r:id="rId68"/>
    <p:sldId id="636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2" r:id="rId79"/>
    <p:sldId id="331" r:id="rId80"/>
    <p:sldId id="352" r:id="rId81"/>
    <p:sldId id="333" r:id="rId82"/>
    <p:sldId id="350" r:id="rId83"/>
    <p:sldId id="338" r:id="rId84"/>
    <p:sldId id="337" r:id="rId85"/>
    <p:sldId id="347" r:id="rId86"/>
    <p:sldId id="348" r:id="rId87"/>
    <p:sldId id="339" r:id="rId88"/>
    <p:sldId id="341" r:id="rId89"/>
    <p:sldId id="637" r:id="rId90"/>
    <p:sldId id="639" r:id="rId91"/>
    <p:sldId id="532" r:id="rId92"/>
    <p:sldId id="533" r:id="rId93"/>
    <p:sldId id="536" r:id="rId94"/>
    <p:sldId id="534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bleStyles" Target="tableStyles.xml"/><Relationship Id="rId97" Type="http://schemas.openxmlformats.org/officeDocument/2006/relationships/viewProps" Target="viewProps.xml"/><Relationship Id="rId96" Type="http://schemas.openxmlformats.org/officeDocument/2006/relationships/presProps" Target="presProps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solarwinds.com/" TargetMode="External"/><Relationship Id="rId1" Type="http://schemas.openxmlformats.org/officeDocument/2006/relationships/hyperlink" Target="http://www.angryip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yougetsignal.com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946150"/>
            <a:ext cx="9144000" cy="1764665"/>
          </a:xfrm>
        </p:spPr>
        <p:txBody>
          <a:bodyPr>
            <a:normAutofit fontScale="90000"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Security Engineering 101</a:t>
            </a:r>
            <a:br>
              <a:rPr lang="x-none" altLang="en-US">
                <a:latin typeface="DejaVu Serif" charset="0"/>
              </a:rPr>
            </a:br>
            <a:r>
              <a:rPr lang="x-none" altLang="en-US">
                <a:latin typeface="DejaVu Serif" charset="0"/>
              </a:rPr>
              <a:t>Ethical Hacking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73793" y="3161665"/>
            <a:ext cx="48437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 Wahal</a:t>
            </a:r>
            <a:endParaRPr lang="x-none" altLang="en-US" sz="54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3553" y="5953760"/>
            <a:ext cx="640334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IIT Madras, Research Park</a:t>
            </a:r>
            <a:endParaRPr lang="x-none" altLang="en-US" sz="36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699" y="447499"/>
            <a:ext cx="8770571" cy="156071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How to protect yourself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699" y="1719986"/>
            <a:ext cx="8770571" cy="4043139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Don’t register in any website</a:t>
            </a:r>
            <a:endParaRPr lang="en-US" sz="2400" b="1" dirty="0" smtClean="0"/>
          </a:p>
          <a:p>
            <a:r>
              <a:rPr lang="en-US" sz="2400" b="1" dirty="0" smtClean="0"/>
              <a:t>Don’t come with your real name and identity to internet</a:t>
            </a:r>
            <a:endParaRPr lang="en-US" sz="2400" b="1" dirty="0" smtClean="0"/>
          </a:p>
          <a:p>
            <a:r>
              <a:rPr lang="en-US" sz="2400" b="1" dirty="0" smtClean="0"/>
              <a:t>Don’t trust anyone in internet</a:t>
            </a:r>
            <a:endParaRPr lang="en-US" sz="2400" b="1" dirty="0" smtClean="0"/>
          </a:p>
          <a:p>
            <a:r>
              <a:rPr lang="en-US" sz="2400" b="1" dirty="0" smtClean="0"/>
              <a:t>Don’t post your photo &amp; video in any website</a:t>
            </a:r>
            <a:endParaRPr lang="en-US" sz="2400" b="1" dirty="0" smtClean="0"/>
          </a:p>
          <a:p>
            <a:r>
              <a:rPr lang="en-US" sz="2400" b="1" dirty="0" smtClean="0"/>
              <a:t>Hide your IP Address</a:t>
            </a:r>
            <a:endParaRPr lang="en-US" sz="2400" b="1" dirty="0" smtClean="0"/>
          </a:p>
          <a:p>
            <a:r>
              <a:rPr lang="en-US" sz="2400" b="1" dirty="0" smtClean="0"/>
              <a:t>Hid</a:t>
            </a:r>
            <a:r>
              <a:rPr lang="x-none" altLang="en-US" sz="2400" b="1" dirty="0" smtClean="0"/>
              <a:t>e</a:t>
            </a:r>
            <a:r>
              <a:rPr lang="en-US" sz="2400" b="1" dirty="0" smtClean="0"/>
              <a:t> your MAC Address</a:t>
            </a:r>
            <a:endParaRPr lang="en-US" sz="2400" b="1" dirty="0" smtClean="0"/>
          </a:p>
          <a:p>
            <a:r>
              <a:rPr lang="en-US" sz="2400" b="1" dirty="0" smtClean="0"/>
              <a:t>Don’t use public computer</a:t>
            </a:r>
            <a:endParaRPr lang="en-US" sz="2400" b="1" dirty="0" smtClean="0"/>
          </a:p>
          <a:p>
            <a:r>
              <a:rPr lang="en-US" sz="2400" b="1" dirty="0" smtClean="0"/>
              <a:t>Don’t use cyber cafe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9200"/>
            <a:ext cx="10515600" cy="1325563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rgbClr val="FF0000"/>
                </a:solidFill>
                <a:latin typeface="DejaVu Serif" charset="0"/>
              </a:rPr>
              <a:t>Scanning </a:t>
            </a:r>
            <a:r>
              <a:rPr lang="x-none" altLang="en-US" sz="7200" dirty="0" smtClean="0">
                <a:solidFill>
                  <a:srgbClr val="FF0000"/>
                </a:solidFill>
                <a:latin typeface="DejaVu Serif" charset="0"/>
              </a:rPr>
              <a:t>With Nmap</a:t>
            </a:r>
            <a:r>
              <a:rPr lang="en-US" dirty="0" smtClean="0">
                <a:solidFill>
                  <a:srgbClr val="FF0000"/>
                </a:solidFill>
                <a:latin typeface="DejaVu Serif" charset="0"/>
              </a:rPr>
              <a:t> </a:t>
            </a:r>
            <a:endParaRPr lang="en-US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370580"/>
            <a:ext cx="10515600" cy="28079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x-none" sz="3200" b="1" dirty="0"/>
              <a:t>Let's Demonstrate This !</a:t>
            </a:r>
            <a:endParaRPr lang="x-none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IP Address you should not ping &amp;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45" y="2059940"/>
            <a:ext cx="8596630" cy="3981450"/>
          </a:xfrm>
        </p:spPr>
        <p:txBody>
          <a:bodyPr>
            <a:normAutofit/>
          </a:bodyPr>
          <a:lstStyle/>
          <a:p>
            <a:r>
              <a:rPr lang="en-US" sz="2000" dirty="0"/>
              <a:t>GOVT IP </a:t>
            </a:r>
            <a:r>
              <a:rPr lang="en-US" sz="2000" dirty="0" smtClean="0"/>
              <a:t>ADDRESSES</a:t>
            </a:r>
            <a:endParaRPr lang="en-US" sz="2000" dirty="0"/>
          </a:p>
          <a:p>
            <a:r>
              <a:rPr lang="en-US" sz="2000" dirty="0"/>
              <a:t>Army Information Systems Center</a:t>
            </a:r>
            <a:endParaRPr lang="en-US" sz="2000" dirty="0"/>
          </a:p>
          <a:p>
            <a:r>
              <a:rPr lang="en-US" sz="2000" dirty="0"/>
              <a:t>Defense Information Systems </a:t>
            </a:r>
            <a:r>
              <a:rPr lang="en-US" sz="2000" dirty="0" smtClean="0"/>
              <a:t>Agency</a:t>
            </a:r>
            <a:endParaRPr lang="en-US" sz="2000" dirty="0"/>
          </a:p>
          <a:p>
            <a:r>
              <a:rPr lang="en-US" sz="2000" dirty="0"/>
              <a:t>Royal Signals and Radar Establishment</a:t>
            </a:r>
            <a:endParaRPr lang="en-US" sz="2000" dirty="0"/>
          </a:p>
          <a:p>
            <a:r>
              <a:rPr lang="en-US" sz="2000" dirty="0"/>
              <a:t>NASA Ames Research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Lewis Network Control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Johnson Space Center </a:t>
            </a:r>
            <a:endParaRPr lang="en-US" sz="2000" dirty="0"/>
          </a:p>
          <a:p>
            <a:r>
              <a:rPr lang="en-US" sz="2000" dirty="0" smtClean="0"/>
              <a:t>Air </a:t>
            </a:r>
            <a:r>
              <a:rPr lang="en-US" sz="2000" dirty="0"/>
              <a:t>Force Academy </a:t>
            </a:r>
            <a:endParaRPr lang="en-US" sz="2000" dirty="0"/>
          </a:p>
          <a:p>
            <a:r>
              <a:rPr lang="en-US" sz="2000" dirty="0"/>
              <a:t>Langley Air Force Base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42510" y="557403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00431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Ping pocket</a:t>
            </a:r>
            <a:endParaRPr lang="en-US" sz="3200" b="1" dirty="0" smtClean="0"/>
          </a:p>
          <a:p>
            <a:r>
              <a:rPr lang="en-US" sz="3200" b="1" dirty="0" smtClean="0"/>
              <a:t>Angry ip scanner</a:t>
            </a:r>
            <a:endParaRPr lang="en-US" sz="3200" b="1" dirty="0" smtClean="0"/>
          </a:p>
          <a:p>
            <a:r>
              <a:rPr lang="en-US" sz="3200" b="1" dirty="0" smtClean="0"/>
              <a:t>Solar wind engineer toolset </a:t>
            </a:r>
            <a:endParaRPr lang="en-US" sz="3200" b="1" dirty="0" smtClean="0"/>
          </a:p>
          <a:p>
            <a:r>
              <a:rPr lang="en-US" sz="3200" b="1" dirty="0" smtClean="0"/>
              <a:t>Nmap</a:t>
            </a:r>
            <a:endParaRPr lang="en-US" sz="3200" b="1" dirty="0" smtClean="0"/>
          </a:p>
          <a:p>
            <a:r>
              <a:rPr lang="en-US" sz="3600" b="1" dirty="0" smtClean="0">
                <a:hlinkClick r:id="rId1"/>
              </a:rPr>
              <a:t>www.angryip.com</a:t>
            </a:r>
            <a:endParaRPr lang="en-US" sz="3600" b="1" dirty="0" smtClean="0">
              <a:hlinkClick r:id="rId1"/>
            </a:endParaRPr>
          </a:p>
          <a:p>
            <a:r>
              <a:rPr lang="en-US" sz="3600" b="1" dirty="0" smtClean="0">
                <a:hlinkClick r:id="rId2"/>
              </a:rPr>
              <a:t>www.solarwinds.com</a:t>
            </a:r>
            <a:endParaRPr lang="en-US" sz="3600" b="1" dirty="0" smtClean="0">
              <a:hlinkClick r:id="rId2"/>
            </a:endParaRPr>
          </a:p>
          <a:p>
            <a:endParaRPr lang="en-US" sz="3600" b="1" dirty="0" smtClean="0">
              <a:hlinkClick r:id="rId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2425065"/>
            <a:ext cx="11840845" cy="1325880"/>
          </a:xfrm>
        </p:spPr>
        <p:txBody>
          <a:bodyPr>
            <a:noAutofit/>
          </a:bodyPr>
          <a:p>
            <a:pPr algn="ctr"/>
            <a:r>
              <a:rPr lang="x-none" altLang="en-US" sz="5400">
                <a:solidFill>
                  <a:srgbClr val="FF0000"/>
                </a:solidFill>
                <a:latin typeface="DejaVu Serif" charset="0"/>
              </a:rPr>
              <a:t>Port Scanning With Python Scripts</a:t>
            </a:r>
            <a:endParaRPr lang="x-none" altLang="en-US" sz="5400">
              <a:solidFill>
                <a:srgbClr val="FF0000"/>
              </a:solidFill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180" y="610235"/>
            <a:ext cx="10819765" cy="1158875"/>
          </a:xfrm>
        </p:spPr>
        <p:txBody>
          <a:bodyPr>
            <a:normAutofit fontScale="90000"/>
          </a:bodyPr>
          <a:lstStyle/>
          <a:p>
            <a:r>
              <a:rPr lang="x-none" altLang="en-US" sz="5400" dirty="0" smtClean="0">
                <a:solidFill>
                  <a:srgbClr val="FF0000"/>
                </a:solidFill>
                <a:latin typeface="DejaVu Serif" charset="0"/>
              </a:rPr>
              <a:t>Childish Protection Techniques</a:t>
            </a:r>
            <a:endParaRPr lang="x-none" altLang="en-US" sz="54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484" y="2025650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Close all open ports</a:t>
            </a:r>
            <a:endParaRPr lang="en-US" sz="2800" dirty="0" smtClean="0"/>
          </a:p>
          <a:p>
            <a:r>
              <a:rPr lang="en-US" sz="2800" dirty="0" smtClean="0"/>
              <a:t>Firewall</a:t>
            </a:r>
            <a:endParaRPr lang="en-US" sz="2800" dirty="0" smtClean="0"/>
          </a:p>
          <a:p>
            <a:r>
              <a:rPr lang="en-US" sz="2800" dirty="0" err="1" smtClean="0"/>
              <a:t>Comodo</a:t>
            </a:r>
            <a:r>
              <a:rPr lang="en-US" sz="2800" dirty="0" smtClean="0"/>
              <a:t> firewall</a:t>
            </a:r>
            <a:endParaRPr lang="en-US" sz="2800" dirty="0" smtClean="0"/>
          </a:p>
          <a:p>
            <a:r>
              <a:rPr lang="en-US" sz="2800" dirty="0" smtClean="0"/>
              <a:t>Firewall </a:t>
            </a:r>
            <a:r>
              <a:rPr lang="en-US" sz="2800" dirty="0" err="1" smtClean="0"/>
              <a:t>zen</a:t>
            </a:r>
            <a:r>
              <a:rPr lang="en-US" sz="2800" dirty="0" smtClean="0"/>
              <a:t> alarm</a:t>
            </a:r>
            <a:endParaRPr lang="en-US" sz="2800" dirty="0" smtClean="0"/>
          </a:p>
          <a:p>
            <a:r>
              <a:rPr lang="en-US" sz="2800" dirty="0" smtClean="0"/>
              <a:t>Use </a:t>
            </a:r>
            <a:r>
              <a:rPr lang="en-US" sz="2800" dirty="0" err="1" smtClean="0"/>
              <a:t>vpn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Use proxy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456690" y="2136140"/>
            <a:ext cx="9144000" cy="1005840"/>
          </a:xfrm>
        </p:spPr>
        <p:txBody>
          <a:bodyPr>
            <a:normAutofit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What are Firewalls?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319786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642553" y="3335020"/>
            <a:ext cx="690626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How do they work?</a:t>
            </a:r>
            <a:endParaRPr lang="x-none" altLang="en-US" sz="54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0143" y="478155"/>
            <a:ext cx="796671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Oh wait dude.... Go slow. Rewind.</a:t>
            </a:r>
            <a:endParaRPr lang="x-none" altLang="en-US" sz="36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30195" y="5858510"/>
            <a:ext cx="6287135" cy="457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2400" i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Example: IIT Madras Boundries/Fences</a:t>
            </a:r>
            <a:endParaRPr lang="x-none" altLang="en-US" sz="2400" i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" y="13335"/>
            <a:ext cx="12162790" cy="6835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810" y="78486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DejaVu Serif" charset="0"/>
              </a:rPr>
              <a:t>IP &amp; </a:t>
            </a:r>
            <a:r>
              <a:rPr lang="x-none" altLang="en-US" sz="6000" dirty="0" smtClean="0">
                <a:solidFill>
                  <a:srgbClr val="FF0000"/>
                </a:solidFill>
                <a:latin typeface="DejaVu Serif" charset="0"/>
              </a:rPr>
              <a:t>P</a:t>
            </a:r>
            <a:r>
              <a:rPr lang="en-US" sz="6000" dirty="0" smtClean="0">
                <a:solidFill>
                  <a:srgbClr val="FF0000"/>
                </a:solidFill>
                <a:latin typeface="DejaVu Serif" charset="0"/>
              </a:rPr>
              <a:t>rox</a:t>
            </a:r>
            <a:r>
              <a:rPr lang="x-none" altLang="en-US" sz="6000" dirty="0" smtClean="0">
                <a:solidFill>
                  <a:srgbClr val="FF0000"/>
                </a:solidFill>
                <a:latin typeface="DejaVu Serif" charset="0"/>
              </a:rPr>
              <a:t>ies</a:t>
            </a:r>
            <a:endParaRPr lang="x-none" altLang="en-US" sz="60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35860"/>
            <a:ext cx="10515600" cy="374205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What is an IP address </a:t>
            </a:r>
            <a:r>
              <a:rPr lang="x-none" altLang="en-US" sz="4000" b="1" dirty="0" smtClean="0"/>
              <a:t>?</a:t>
            </a:r>
            <a:endParaRPr lang="x-none" altLang="en-US" sz="4000" b="1" dirty="0" smtClean="0"/>
          </a:p>
          <a:p>
            <a:r>
              <a:rPr lang="en-US" sz="4000" b="1" dirty="0" smtClean="0"/>
              <a:t>What is </a:t>
            </a:r>
            <a:r>
              <a:rPr lang="x-none" altLang="en-US" sz="4000" b="1" dirty="0" smtClean="0"/>
              <a:t>a M</a:t>
            </a:r>
            <a:r>
              <a:rPr lang="en-US" sz="4000" b="1" dirty="0" smtClean="0"/>
              <a:t>ac address </a:t>
            </a:r>
            <a:r>
              <a:rPr lang="x-none" altLang="en-US" sz="4000" b="1" dirty="0" smtClean="0"/>
              <a:t>?</a:t>
            </a:r>
            <a:endParaRPr lang="x-none" altLang="en-US" sz="4000" b="1" dirty="0" smtClean="0"/>
          </a:p>
          <a:p>
            <a:r>
              <a:rPr lang="en-US" sz="4000" b="1" dirty="0" smtClean="0"/>
              <a:t>What is </a:t>
            </a:r>
            <a:r>
              <a:rPr lang="x-none" altLang="en-US" sz="4000" b="1" dirty="0" smtClean="0"/>
              <a:t>a P</a:t>
            </a:r>
            <a:r>
              <a:rPr lang="en-US" sz="4000" b="1" dirty="0" smtClean="0"/>
              <a:t>roxy </a:t>
            </a:r>
            <a:r>
              <a:rPr lang="x-none" altLang="en-US" sz="4000" b="1" dirty="0" smtClean="0"/>
              <a:t>?</a:t>
            </a:r>
            <a:r>
              <a:rPr lang="en-US" sz="4000" b="1" dirty="0" smtClean="0"/>
              <a:t> </a:t>
            </a:r>
            <a:endParaRPr lang="en-US" sz="4000" b="1" dirty="0" smtClean="0"/>
          </a:p>
          <a:p>
            <a:pPr marL="0" indent="0">
              <a:buNone/>
            </a:pP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2538095" y="508635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8180"/>
            <a:ext cx="10515600" cy="1528445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DejaVu Serif" charset="0"/>
              </a:rPr>
              <a:t>IP v4 &amp; </a:t>
            </a:r>
            <a:r>
              <a:rPr lang="x-none" altLang="en-US" sz="6000" dirty="0">
                <a:solidFill>
                  <a:srgbClr val="FF0000"/>
                </a:solidFill>
                <a:latin typeface="DejaVu Serif" charset="0"/>
              </a:rPr>
              <a:t>IP</a:t>
            </a:r>
            <a:r>
              <a:rPr lang="en-US" sz="6000" dirty="0">
                <a:solidFill>
                  <a:srgbClr val="FF0000"/>
                </a:solidFill>
                <a:latin typeface="DejaVu Serif" charset="0"/>
              </a:rPr>
              <a:t> v6</a:t>
            </a:r>
            <a:endParaRPr lang="en-US" sz="6000" dirty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2525"/>
            <a:ext cx="10515600" cy="3742055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How to change your </a:t>
            </a:r>
            <a:r>
              <a:rPr lang="x-none" altLang="en-US" sz="3200" b="1" dirty="0" smtClean="0"/>
              <a:t>IP ? -- VPNs</a:t>
            </a:r>
            <a:endParaRPr lang="x-none" altLang="en-US" sz="3200" b="1" dirty="0" smtClean="0"/>
          </a:p>
          <a:p>
            <a:r>
              <a:rPr lang="x-none" altLang="en-US" sz="3200" b="1" dirty="0" smtClean="0"/>
              <a:t>H</a:t>
            </a:r>
            <a:r>
              <a:rPr lang="en-US" sz="3200" b="1" dirty="0" smtClean="0"/>
              <a:t>ow to find location </a:t>
            </a:r>
            <a:r>
              <a:rPr lang="x-none" altLang="en-US" sz="3200" b="1" dirty="0" smtClean="0"/>
              <a:t>using IP ?</a:t>
            </a:r>
            <a:endParaRPr lang="x-none" altLang="en-US" sz="3200" b="1" dirty="0" smtClean="0"/>
          </a:p>
          <a:p>
            <a:r>
              <a:rPr lang="en-US" sz="3200" b="1" dirty="0" smtClean="0"/>
              <a:t>How to trace an email </a:t>
            </a:r>
            <a:r>
              <a:rPr lang="x-none" altLang="en-US" sz="3200" b="1" dirty="0" smtClean="0"/>
              <a:t>using IP ?</a:t>
            </a:r>
            <a:endParaRPr lang="x-none" altLang="en-US" sz="3200" b="1" dirty="0" smtClean="0"/>
          </a:p>
          <a:p>
            <a:pPr marL="0" indent="0">
              <a:buNone/>
            </a:pPr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946150"/>
            <a:ext cx="9144000" cy="1764665"/>
          </a:xfrm>
        </p:spPr>
        <p:txBody>
          <a:bodyPr>
            <a:normAutofit fontScale="90000"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Lessons</a:t>
            </a:r>
            <a:br>
              <a:rPr lang="x-none" altLang="en-US">
                <a:latin typeface="DejaVu Serif" charset="0"/>
              </a:rPr>
            </a:br>
            <a:r>
              <a:rPr lang="x-none" altLang="en-US">
                <a:solidFill>
                  <a:schemeClr val="bg1">
                    <a:lumMod val="50000"/>
                    <a:lumOff val="50000"/>
                  </a:schemeClr>
                </a:solidFill>
                <a:latin typeface="DejaVu Serif" charset="0"/>
              </a:rPr>
              <a:t>I learned the Hard Way !</a:t>
            </a:r>
            <a:endParaRPr lang="x-none" altLang="en-US">
              <a:solidFill>
                <a:schemeClr val="bg1">
                  <a:lumMod val="50000"/>
                  <a:lumOff val="50000"/>
                </a:schemeClr>
              </a:solidFill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79781" y="3202305"/>
            <a:ext cx="11252835" cy="25298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Windows == Sucks &amp; Linux == Rocks.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Programming elevates your advantages.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C|EH != Real Hacking &amp; CISSP == Real Hacking.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Thou can never learn entire field of Security.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Knowledge of Networking is Paramount.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85495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FF0000"/>
                </a:solidFill>
                <a:latin typeface="DejaVu Serif" charset="0"/>
              </a:rPr>
              <a:t>PROXY</a:t>
            </a:r>
            <a:endParaRPr lang="en-US" sz="66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53030"/>
            <a:ext cx="10515600" cy="3524885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Psiphon</a:t>
            </a:r>
            <a:endParaRPr lang="en-US" sz="2800" b="1" dirty="0" smtClean="0"/>
          </a:p>
          <a:p>
            <a:r>
              <a:rPr lang="en-US" sz="2800" b="1" dirty="0" smtClean="0"/>
              <a:t>Anonymiser.ru</a:t>
            </a:r>
            <a:endParaRPr lang="en-US" sz="2800" b="1" dirty="0" smtClean="0"/>
          </a:p>
          <a:p>
            <a:r>
              <a:rPr lang="en-US" sz="2800" b="1" dirty="0" smtClean="0"/>
              <a:t>Anonymous-surfin.com</a:t>
            </a:r>
            <a:endParaRPr lang="en-US" sz="2800" b="1" dirty="0" smtClean="0"/>
          </a:p>
          <a:p>
            <a:r>
              <a:rPr lang="en-US" sz="2800" b="1" dirty="0" smtClean="0"/>
              <a:t>Hotspot shield</a:t>
            </a:r>
            <a:endParaRPr lang="en-US" sz="2800" b="1" dirty="0" smtClean="0"/>
          </a:p>
          <a:p>
            <a:r>
              <a:rPr lang="en-US" sz="2800" b="1" dirty="0" smtClean="0"/>
              <a:t>Tor browser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4977765" y="979805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" y="464185"/>
            <a:ext cx="12231370" cy="6148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1878330"/>
            <a:ext cx="9144000" cy="1005840"/>
          </a:xfrm>
        </p:spPr>
        <p:txBody>
          <a:bodyPr>
            <a:normAutofit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Enumeration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348423" y="3104515"/>
            <a:ext cx="9494520" cy="701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Another exaggerated security word.</a:t>
            </a:r>
            <a:endParaRPr lang="x-none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689409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48895"/>
            <a:ext cx="12143740" cy="66548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" y="6985"/>
            <a:ext cx="11395710" cy="68453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380"/>
            <a:ext cx="10515600" cy="1325563"/>
          </a:xfrm>
        </p:spPr>
        <p:txBody>
          <a:bodyPr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  <a:latin typeface="DejaVu Serif" charset="0"/>
              </a:rPr>
              <a:t>System &amp; Password Hacking</a:t>
            </a:r>
            <a:endParaRPr lang="en-US" sz="54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936240"/>
            <a:ext cx="10363835" cy="338074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Brut</a:t>
            </a:r>
            <a:r>
              <a:rPr lang="x-none" altLang="en-US" sz="2400" b="1" dirty="0" smtClean="0"/>
              <a:t>e</a:t>
            </a:r>
            <a:r>
              <a:rPr lang="en-US" sz="2400" b="1" dirty="0" smtClean="0"/>
              <a:t> force</a:t>
            </a:r>
            <a:endParaRPr lang="en-US" sz="2400" b="1" dirty="0" smtClean="0"/>
          </a:p>
          <a:p>
            <a:r>
              <a:rPr lang="en-US" sz="2400" b="1" dirty="0" smtClean="0"/>
              <a:t>Dictionary</a:t>
            </a:r>
            <a:endParaRPr lang="en-US" sz="2400" b="1" dirty="0" smtClean="0"/>
          </a:p>
          <a:p>
            <a:r>
              <a:rPr lang="en-US" sz="2400" b="1" dirty="0" smtClean="0"/>
              <a:t>Software</a:t>
            </a:r>
            <a:endParaRPr lang="en-US" sz="2400" b="1" dirty="0" smtClean="0"/>
          </a:p>
          <a:p>
            <a:r>
              <a:rPr lang="en-US" sz="2400" b="1" dirty="0" smtClean="0"/>
              <a:t>Key logger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r>
              <a:rPr lang="en-US" sz="2400" b="1" dirty="0" smtClean="0"/>
              <a:t>Live boot</a:t>
            </a:r>
            <a:endParaRPr lang="en-US" sz="2400" b="1" dirty="0" smtClean="0"/>
          </a:p>
          <a:p>
            <a:r>
              <a:rPr lang="en-US" sz="2400" b="1" dirty="0" smtClean="0"/>
              <a:t>Linux </a:t>
            </a:r>
            <a:r>
              <a:rPr lang="x-none" altLang="en-US" sz="2400" b="1" dirty="0" smtClean="0"/>
              <a:t>-- Root Pswd Hacking through Boot.</a:t>
            </a:r>
            <a:endParaRPr lang="x-none" altLang="en-US" sz="2400" b="1" dirty="0" smtClean="0"/>
          </a:p>
          <a:p>
            <a:r>
              <a:rPr lang="en-US" sz="2400" b="1" dirty="0" smtClean="0"/>
              <a:t>Hardware </a:t>
            </a:r>
            <a:r>
              <a:rPr lang="x-none" altLang="en-US" sz="2400" b="1" dirty="0" smtClean="0"/>
              <a:t>-- Battery Removal</a:t>
            </a:r>
            <a:endParaRPr lang="x-none" altLang="en-US" sz="2400" b="1" dirty="0" smtClean="0"/>
          </a:p>
        </p:txBody>
      </p:sp>
      <p:sp>
        <p:nvSpPr>
          <p:cNvPr id="4" name="Rectangle 3"/>
          <p:cNvSpPr/>
          <p:nvPr/>
        </p:nvSpPr>
        <p:spPr>
          <a:xfrm>
            <a:off x="2660015" y="157607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ln/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ln/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9" y="750731"/>
            <a:ext cx="10364451" cy="741051"/>
          </a:xfrm>
        </p:spPr>
        <p:txBody>
          <a:bodyPr>
            <a:noAutofit/>
          </a:bodyPr>
          <a:lstStyle/>
          <a:p>
            <a:pPr algn="ctr"/>
            <a:r>
              <a:rPr lang="x-none" altLang="en-US" sz="4800" dirty="0" smtClean="0">
                <a:solidFill>
                  <a:srgbClr val="FF0000"/>
                </a:solidFill>
                <a:latin typeface="DejaVu Serif" charset="0"/>
              </a:rPr>
              <a:t>Agendas</a:t>
            </a:r>
            <a:endParaRPr lang="x-none" altLang="en-US" sz="4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575" y="2144395"/>
            <a:ext cx="5431155" cy="3938905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DejaVu Serif" charset="0"/>
              </a:rPr>
              <a:t>Foot </a:t>
            </a:r>
            <a:r>
              <a:rPr lang="x-none" altLang="en-US" dirty="0" smtClean="0">
                <a:latin typeface="DejaVu Serif" charset="0"/>
              </a:rPr>
              <a:t>P</a:t>
            </a:r>
            <a:r>
              <a:rPr lang="en-US" dirty="0" smtClean="0">
                <a:latin typeface="DejaVu Serif" charset="0"/>
              </a:rPr>
              <a:t>rinting</a:t>
            </a:r>
            <a:endParaRPr lang="en-US" dirty="0" smtClean="0">
              <a:latin typeface="DejaVu Serif" charset="0"/>
            </a:endParaRPr>
          </a:p>
          <a:p>
            <a:r>
              <a:rPr lang="x-none" altLang="en-US" dirty="0" smtClean="0">
                <a:latin typeface="DejaVu Serif" charset="0"/>
              </a:rPr>
              <a:t>S</a:t>
            </a:r>
            <a:r>
              <a:rPr lang="en-US" dirty="0" smtClean="0">
                <a:latin typeface="DejaVu Serif" charset="0"/>
              </a:rPr>
              <a:t>canning </a:t>
            </a:r>
            <a:r>
              <a:rPr lang="x-none" altLang="en-US" dirty="0" smtClean="0">
                <a:latin typeface="DejaVu Serif" charset="0"/>
              </a:rPr>
              <a:t>-- NMap</a:t>
            </a:r>
            <a:endParaRPr lang="x-none" alt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Enumeration</a:t>
            </a:r>
            <a:endParaRPr 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System </a:t>
            </a:r>
            <a:r>
              <a:rPr lang="x-none" altLang="en-US" dirty="0" smtClean="0">
                <a:latin typeface="DejaVu Serif" charset="0"/>
              </a:rPr>
              <a:t>H</a:t>
            </a:r>
            <a:r>
              <a:rPr lang="en-US" dirty="0" smtClean="0">
                <a:latin typeface="DejaVu Serif" charset="0"/>
              </a:rPr>
              <a:t>acking </a:t>
            </a:r>
            <a:r>
              <a:rPr lang="x-none" altLang="en-US" dirty="0" smtClean="0">
                <a:latin typeface="DejaVu Serif" charset="0"/>
              </a:rPr>
              <a:t>-- Metasploit</a:t>
            </a:r>
            <a:endParaRPr lang="x-none" alt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Phishing </a:t>
            </a:r>
            <a:r>
              <a:rPr lang="x-none" altLang="en-US" dirty="0" smtClean="0">
                <a:latin typeface="DejaVu Serif" charset="0"/>
              </a:rPr>
              <a:t>-- Social Engineering Toolkit</a:t>
            </a:r>
            <a:endParaRPr lang="en-US" dirty="0" smtClean="0"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07125" y="2159000"/>
            <a:ext cx="4057015" cy="33762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Steganography 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x-none" altLang="en-US" sz="2800" dirty="0" smtClean="0">
                <a:latin typeface="DejaVu Serif" charset="0"/>
                <a:sym typeface="+mn-ea"/>
              </a:rPr>
              <a:t>P</a:t>
            </a:r>
            <a:r>
              <a:rPr lang="en-US" sz="2800" dirty="0" smtClean="0">
                <a:latin typeface="DejaVu Serif" charset="0"/>
                <a:sym typeface="+mn-ea"/>
              </a:rPr>
              <a:t>rox</a:t>
            </a:r>
            <a:r>
              <a:rPr lang="x-none" altLang="en-US" sz="2800" dirty="0" smtClean="0">
                <a:latin typeface="DejaVu Serif" charset="0"/>
                <a:sym typeface="+mn-ea"/>
              </a:rPr>
              <a:t>ies</a:t>
            </a:r>
            <a:endParaRPr lang="x-none" alt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I</a:t>
            </a:r>
            <a:r>
              <a:rPr lang="x-none" altLang="en-US" sz="2800" dirty="0" smtClean="0">
                <a:latin typeface="DejaVu Serif" charset="0"/>
                <a:sym typeface="+mn-ea"/>
              </a:rPr>
              <a:t>nternet Protocol</a:t>
            </a:r>
            <a:endParaRPr lang="x-none" alt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Malware &amp; viruses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Trojan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Sniffing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Cryptography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05" y="-85090"/>
            <a:ext cx="12192000" cy="694499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75" y="17780"/>
            <a:ext cx="12205970" cy="690943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1421" cy="665346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31"/>
            <a:ext cx="12192000" cy="709863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" y="-30480"/>
            <a:ext cx="12194540" cy="696087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5080"/>
            <a:ext cx="12181840" cy="683958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" y="17145"/>
            <a:ext cx="12191365" cy="684022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" y="0"/>
            <a:ext cx="12284075" cy="691896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1270"/>
            <a:ext cx="12211685" cy="688848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702644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9" y="750731"/>
            <a:ext cx="10364451" cy="741051"/>
          </a:xfrm>
        </p:spPr>
        <p:txBody>
          <a:bodyPr>
            <a:noAutofit/>
          </a:bodyPr>
          <a:lstStyle/>
          <a:p>
            <a:pPr algn="ctr"/>
            <a:r>
              <a:rPr lang="x-none" altLang="en-US" sz="4800" dirty="0" smtClean="0">
                <a:solidFill>
                  <a:srgbClr val="FF0000"/>
                </a:solidFill>
                <a:latin typeface="DejaVu Serif" charset="0"/>
              </a:rPr>
              <a:t>Languages Required</a:t>
            </a:r>
            <a:endParaRPr lang="x-none" altLang="en-US" sz="4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680" y="2171065"/>
            <a:ext cx="5431155" cy="3477895"/>
          </a:xfrm>
        </p:spPr>
        <p:txBody>
          <a:bodyPr>
            <a:noAutofit/>
          </a:bodyPr>
          <a:lstStyle/>
          <a:p>
            <a:r>
              <a:rPr lang="x-none" dirty="0" smtClean="0">
                <a:latin typeface="DejaVu Serif" charset="0"/>
              </a:rPr>
              <a:t>Python [ 2.7 or above]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Ruby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Shell Scripts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Perl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C/C++</a:t>
            </a:r>
            <a:endParaRPr lang="x-none" dirty="0" smtClean="0"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0314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solidFill>
                  <a:srgbClr val="FF0000"/>
                </a:solidFill>
                <a:latin typeface="DejaVu Serif" charset="0"/>
              </a:rPr>
              <a:t>Spy</a:t>
            </a:r>
            <a:r>
              <a:rPr lang="x-none" altLang="en-US" sz="9600" dirty="0" smtClean="0">
                <a:solidFill>
                  <a:srgbClr val="FF0000"/>
                </a:solidFill>
                <a:latin typeface="DejaVu Serif" charset="0"/>
              </a:rPr>
              <a:t>w</a:t>
            </a:r>
            <a:r>
              <a:rPr lang="en-US" sz="9600" dirty="0" smtClean="0">
                <a:solidFill>
                  <a:srgbClr val="FF0000"/>
                </a:solidFill>
                <a:latin typeface="DejaVu Serif" charset="0"/>
              </a:rPr>
              <a:t>are</a:t>
            </a:r>
            <a:r>
              <a:rPr lang="x-none" altLang="en-US" sz="9600" dirty="0" smtClean="0">
                <a:solidFill>
                  <a:srgbClr val="FF0000"/>
                </a:solidFill>
                <a:latin typeface="DejaVu Serif" charset="0"/>
              </a:rPr>
              <a:t>s</a:t>
            </a:r>
            <a:endParaRPr lang="x-none" altLang="en-US" sz="96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14625" y="3866515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547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" y="1"/>
            <a:ext cx="12003735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96273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" y="0"/>
            <a:ext cx="1209574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158" y="568345"/>
            <a:ext cx="10501113" cy="1560716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rgbClr val="FF0000"/>
                </a:solidFill>
                <a:latin typeface="DejaVu Serif" charset="0"/>
              </a:rPr>
              <a:t>Foot </a:t>
            </a:r>
            <a:r>
              <a:rPr lang="x-none" altLang="en-US" sz="7200" dirty="0" smtClean="0">
                <a:solidFill>
                  <a:srgbClr val="FF0000"/>
                </a:solidFill>
                <a:latin typeface="DejaVu Serif" charset="0"/>
              </a:rPr>
              <a:t>P</a:t>
            </a:r>
            <a:r>
              <a:rPr lang="en-US" sz="7200" dirty="0" smtClean="0">
                <a:solidFill>
                  <a:srgbClr val="FF0000"/>
                </a:solidFill>
                <a:latin typeface="DejaVu Serif" charset="0"/>
              </a:rPr>
              <a:t>rinting</a:t>
            </a:r>
            <a:endParaRPr lang="en-US" sz="72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1890"/>
            <a:ext cx="10515600" cy="3755390"/>
          </a:xfrm>
        </p:spPr>
        <p:txBody>
          <a:bodyPr/>
          <a:lstStyle/>
          <a:p>
            <a:pPr marL="0" indent="0" algn="ctr">
              <a:buNone/>
            </a:pPr>
            <a:r>
              <a:rPr lang="x-none" altLang="en-US" sz="3200" dirty="0" smtClean="0"/>
              <a:t>In layman terms...</a:t>
            </a:r>
            <a:endParaRPr lang="x-none" altLang="en-US" sz="3200" dirty="0" smtClean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x-none" altLang="en-US" sz="3600" i="1" dirty="0" smtClean="0"/>
              <a:t>Foot-Printing is c</a:t>
            </a:r>
            <a:r>
              <a:rPr lang="en-US" sz="3600" i="1" dirty="0" smtClean="0"/>
              <a:t>ollecting much information about target &amp; victim website</a:t>
            </a:r>
            <a:r>
              <a:rPr lang="x-none" altLang="en-US" sz="3600" i="1" dirty="0" smtClean="0"/>
              <a:t>, </a:t>
            </a:r>
            <a:r>
              <a:rPr lang="en-US" sz="3600" i="1" dirty="0" smtClean="0"/>
              <a:t>organization </a:t>
            </a:r>
            <a:r>
              <a:rPr lang="x-none" altLang="en-US" sz="3600" i="1" dirty="0" smtClean="0"/>
              <a:t>or a particular </a:t>
            </a:r>
            <a:r>
              <a:rPr lang="en-US" sz="3600" i="1" dirty="0" smtClean="0"/>
              <a:t>Network</a:t>
            </a:r>
            <a:r>
              <a:rPr lang="x-none" altLang="en-US" sz="3600" i="1" dirty="0" smtClean="0"/>
              <a:t>.</a:t>
            </a:r>
            <a:endParaRPr lang="x-none" altLang="en-US" sz="3600" i="1" dirty="0" smtClean="0"/>
          </a:p>
          <a:p>
            <a:pPr marL="0" indent="0" algn="ctr">
              <a:buNone/>
            </a:pPr>
            <a:endParaRPr lang="x-none" altLang="en-US" sz="3600" dirty="0" smtClean="0"/>
          </a:p>
          <a:p>
            <a:pPr marL="0" indent="0" algn="ctr">
              <a:buNone/>
            </a:pPr>
            <a:endParaRPr lang="x-none" altLang="en-US" sz="36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92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  <a:latin typeface="DejaVu Serif" charset="0"/>
              </a:rPr>
              <a:t>Trojan</a:t>
            </a:r>
            <a:r>
              <a:rPr lang="x-none" altLang="en-US" sz="8000" dirty="0" smtClean="0">
                <a:solidFill>
                  <a:srgbClr val="FF0000"/>
                </a:solidFill>
                <a:latin typeface="DejaVu Serif" charset="0"/>
              </a:rPr>
              <a:t>s</a:t>
            </a:r>
            <a:endParaRPr lang="x-none" altLang="en-US" sz="80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641090"/>
            <a:ext cx="10515600" cy="2536190"/>
          </a:xfrm>
        </p:spPr>
        <p:txBody>
          <a:bodyPr>
            <a:normAutofit/>
          </a:bodyPr>
          <a:lstStyle/>
          <a:p>
            <a:r>
              <a:rPr lang="x-none" sz="2800" b="1" dirty="0" smtClean="0"/>
              <a:t>Story Behind Trojans.</a:t>
            </a:r>
            <a:endParaRPr lang="x-none" sz="2800" b="1" dirty="0" smtClean="0"/>
          </a:p>
          <a:p>
            <a:r>
              <a:rPr lang="en-US" sz="2800" b="1" dirty="0" smtClean="0"/>
              <a:t>How do </a:t>
            </a:r>
            <a:r>
              <a:rPr lang="x-none" altLang="en-US" sz="2800" b="1" dirty="0" smtClean="0"/>
              <a:t>they</a:t>
            </a:r>
            <a:r>
              <a:rPr lang="en-US" sz="2800" b="1" dirty="0" smtClean="0"/>
              <a:t> work</a:t>
            </a:r>
            <a:r>
              <a:rPr lang="x-none" altLang="en-US" sz="2800" b="1" dirty="0" smtClean="0"/>
              <a:t>?</a:t>
            </a:r>
            <a:endParaRPr lang="x-none" altLang="en-US" sz="2800" b="1" dirty="0" smtClean="0"/>
          </a:p>
          <a:p>
            <a:r>
              <a:rPr lang="en-US" sz="2800" b="1" dirty="0" smtClean="0"/>
              <a:t>How Trojans come to the system</a:t>
            </a:r>
            <a:r>
              <a:rPr lang="x-none" altLang="en-US" sz="2800" b="1" dirty="0" smtClean="0"/>
              <a:t>?</a:t>
            </a:r>
            <a:endParaRPr lang="x-none" altLang="en-US" sz="2800" b="1" dirty="0" smtClean="0"/>
          </a:p>
          <a:p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412"/>
            <a:ext cx="12192000" cy="701441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0"/>
            <a:ext cx="12464716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37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41" y="-300790"/>
            <a:ext cx="12360442" cy="71587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94222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using Google earth</a:t>
            </a:r>
            <a:endParaRPr lang="en-US" dirty="0" smtClean="0"/>
          </a:p>
          <a:p>
            <a:r>
              <a:rPr lang="en-US" dirty="0" smtClean="0"/>
              <a:t>By using satellite picture</a:t>
            </a:r>
            <a:endParaRPr lang="en-US" dirty="0" smtClean="0"/>
          </a:p>
          <a:p>
            <a:r>
              <a:rPr lang="en-US" dirty="0" smtClean="0"/>
              <a:t>By using Google map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032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789" y="0"/>
            <a:ext cx="12492789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75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x-none" sz="6600" dirty="0" smtClean="0">
                <a:solidFill>
                  <a:srgbClr val="FF0000"/>
                </a:solidFill>
                <a:latin typeface="DejaVu Serif" charset="0"/>
              </a:rPr>
              <a:t>Remote Administration Tools [RATs]</a:t>
            </a:r>
            <a:endParaRPr lang="x-none" sz="66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4760" y="3555365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4752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x-none" sz="8800" dirty="0" smtClean="0">
                <a:solidFill>
                  <a:srgbClr val="FF0000"/>
                </a:solidFill>
                <a:latin typeface="DejaVu Serif" charset="0"/>
              </a:rPr>
              <a:t>Viruses &amp; Worms</a:t>
            </a:r>
            <a:endParaRPr lang="x-none" sz="8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38095" y="3107690"/>
            <a:ext cx="6871335" cy="8229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[ Childish Slide Alert]</a:t>
            </a:r>
            <a:endParaRPr lang="x-none" altLang="en-US" sz="48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 about website</a:t>
            </a:r>
            <a:r>
              <a:rPr lang="x-none" altLang="en-US" dirty="0" smtClean="0"/>
              <a:t>s/webpages</a:t>
            </a:r>
            <a:endParaRPr lang="x-none" alt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1"/>
              </a:rPr>
              <a:t>www.yougetsignal.com</a:t>
            </a:r>
            <a:endParaRPr lang="en-US" dirty="0"/>
          </a:p>
          <a:p>
            <a:r>
              <a:rPr lang="en-US" dirty="0" smtClean="0"/>
              <a:t>Domain name</a:t>
            </a:r>
            <a:endParaRPr lang="en-US" dirty="0" smtClean="0"/>
          </a:p>
          <a:p>
            <a:r>
              <a:rPr lang="en-US" dirty="0" smtClean="0"/>
              <a:t>IP Address</a:t>
            </a:r>
            <a:endParaRPr lang="en-US" dirty="0" smtClean="0"/>
          </a:p>
          <a:p>
            <a:r>
              <a:rPr lang="en-US" dirty="0" smtClean="0"/>
              <a:t>Place</a:t>
            </a:r>
            <a:endParaRPr lang="en-US" dirty="0" smtClean="0"/>
          </a:p>
          <a:p>
            <a:r>
              <a:rPr lang="en-US" dirty="0" smtClean="0"/>
              <a:t>Server name</a:t>
            </a:r>
            <a:endParaRPr lang="en-US" dirty="0" smtClean="0"/>
          </a:p>
          <a:p>
            <a:r>
              <a:rPr lang="en-US" dirty="0" smtClean="0"/>
              <a:t>Network block</a:t>
            </a:r>
            <a:endParaRPr lang="en-US" dirty="0" smtClean="0"/>
          </a:p>
          <a:p>
            <a:r>
              <a:rPr lang="en-US" dirty="0" smtClean="0"/>
              <a:t>TCP &amp; UDP service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Types of viruses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System or boot sector viruses</a:t>
            </a:r>
            <a:endParaRPr lang="en-US" sz="3200" b="1" dirty="0" smtClean="0"/>
          </a:p>
          <a:p>
            <a:r>
              <a:rPr lang="en-US" sz="3200" b="1" dirty="0" smtClean="0"/>
              <a:t>File and multimedia viruses</a:t>
            </a:r>
            <a:endParaRPr lang="en-US" sz="3200" b="1" dirty="0" smtClean="0"/>
          </a:p>
          <a:p>
            <a:r>
              <a:rPr lang="en-US" sz="3200" b="1" dirty="0" smtClean="0"/>
              <a:t>Macro viruses</a:t>
            </a:r>
            <a:endParaRPr lang="en-US" sz="3200" b="1" dirty="0" smtClean="0"/>
          </a:p>
          <a:p>
            <a:r>
              <a:rPr lang="en-US" sz="3200" b="1" dirty="0" smtClean="0"/>
              <a:t>Cluster viruses</a:t>
            </a:r>
            <a:endParaRPr lang="en-US" sz="3200" b="1" dirty="0" smtClean="0"/>
          </a:p>
          <a:p>
            <a:r>
              <a:rPr lang="en-US" sz="3200" b="1" dirty="0" smtClean="0"/>
              <a:t>Encryption viruses</a:t>
            </a:r>
            <a:endParaRPr lang="en-US" sz="3200" b="1" dirty="0" smtClean="0"/>
          </a:p>
          <a:p>
            <a:r>
              <a:rPr lang="en-US" sz="3200" b="1" dirty="0" smtClean="0"/>
              <a:t>File extension viruses</a:t>
            </a:r>
            <a:endParaRPr lang="en-US" sz="3200" b="1" dirty="0" smtClean="0"/>
          </a:p>
          <a:p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2565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remove viruses from computer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Antiviruses sensor </a:t>
            </a:r>
            <a:endParaRPr lang="en-US" b="1" dirty="0" smtClean="0"/>
          </a:p>
          <a:p>
            <a:r>
              <a:rPr lang="en-US" b="1" dirty="0" smtClean="0"/>
              <a:t>Process monitor tool</a:t>
            </a:r>
            <a:endParaRPr lang="en-US" b="1" dirty="0" smtClean="0"/>
          </a:p>
          <a:p>
            <a:r>
              <a:rPr lang="en-US" b="1" dirty="0" smtClean="0"/>
              <a:t>Debugging tool</a:t>
            </a:r>
            <a:endParaRPr lang="en-US" b="1" dirty="0" smtClean="0"/>
          </a:p>
          <a:p>
            <a:r>
              <a:rPr lang="en-US" b="1" dirty="0" smtClean="0"/>
              <a:t>Installing antivirus</a:t>
            </a:r>
            <a:endParaRPr lang="en-US" b="1" dirty="0" smtClean="0"/>
          </a:p>
          <a:p>
            <a:r>
              <a:rPr lang="en-US" b="1" dirty="0" smtClean="0"/>
              <a:t>Scanning each file</a:t>
            </a:r>
            <a:endParaRPr lang="en-US" b="1" dirty="0" smtClean="0"/>
          </a:p>
          <a:p>
            <a:r>
              <a:rPr lang="en-US" b="1" dirty="0" smtClean="0"/>
              <a:t>Entry checking</a:t>
            </a:r>
            <a:endParaRPr lang="en-US" b="1" dirty="0" smtClean="0"/>
          </a:p>
          <a:p>
            <a:r>
              <a:rPr lang="en-US" b="1" dirty="0" smtClean="0"/>
              <a:t>Viruses and warm countermeasures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0" y="0"/>
            <a:ext cx="12276220" cy="67015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Information about people</a:t>
            </a:r>
            <a:br>
              <a:rPr lang="en-US" sz="5400" dirty="0" smtClean="0"/>
            </a:b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770571" cy="3651504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Pipl.com</a:t>
            </a:r>
            <a:endParaRPr lang="en-US" sz="2400" b="1" dirty="0" smtClean="0"/>
          </a:p>
          <a:p>
            <a:r>
              <a:rPr lang="en-US" sz="2400" b="1" dirty="0" smtClean="0"/>
              <a:t>Intelius.com</a:t>
            </a:r>
            <a:endParaRPr lang="en-US" sz="2400" b="1" dirty="0" smtClean="0"/>
          </a:p>
          <a:p>
            <a:r>
              <a:rPr lang="en-US" sz="2400" b="1" dirty="0" smtClean="0"/>
              <a:t>Bestpeoplesearch.com</a:t>
            </a:r>
            <a:endParaRPr lang="en-US" sz="2400" b="1" dirty="0" smtClean="0"/>
          </a:p>
          <a:p>
            <a:r>
              <a:rPr lang="en-US" sz="2400" b="1" dirty="0" smtClean="0"/>
              <a:t>Anywho.com</a:t>
            </a:r>
            <a:endParaRPr lang="en-US" sz="2400" b="1" dirty="0" smtClean="0"/>
          </a:p>
          <a:p>
            <a:r>
              <a:rPr lang="en-US" sz="2400" b="1" dirty="0" smtClean="0"/>
              <a:t>Peoplefinder.com</a:t>
            </a:r>
            <a:endParaRPr lang="en-US" sz="2400" b="1" dirty="0" smtClean="0"/>
          </a:p>
          <a:p>
            <a:r>
              <a:rPr lang="en-US" sz="2400" b="1" dirty="0" smtClean="0"/>
              <a:t>Webextrator.com</a:t>
            </a:r>
            <a:endParaRPr lang="en-US" sz="2400" b="1" dirty="0" smtClean="0"/>
          </a:p>
          <a:p>
            <a:r>
              <a:rPr lang="en-US" sz="2400" b="1" dirty="0" smtClean="0"/>
              <a:t>Binarypool.com</a:t>
            </a:r>
            <a:endParaRPr lang="en-US" sz="2400" b="1" dirty="0" smtClean="0"/>
          </a:p>
          <a:p>
            <a:r>
              <a:rPr lang="en-US" sz="2400" b="1" dirty="0" smtClean="0"/>
              <a:t>Robtex.com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70" y="111125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solidFill>
                  <a:srgbClr val="FF0000"/>
                </a:solidFill>
                <a:latin typeface="DejaVu Serif" charset="0"/>
              </a:rPr>
              <a:t>SNIFFING</a:t>
            </a:r>
            <a:endParaRPr lang="en-US" sz="8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9960" y="2971800"/>
            <a:ext cx="10291445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Demonstration with Wireshark}</a:t>
            </a:r>
            <a:endParaRPr lang="x-none" altLang="en-US" sz="5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84" y="-180474"/>
            <a:ext cx="12300284" cy="703847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0"/>
            <a:ext cx="12528883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>
            <a:noAutofit/>
          </a:bodyPr>
          <a:p>
            <a:pPr algn="ctr"/>
            <a:r>
              <a:rPr lang="x-none" altLang="en-US" sz="6000">
                <a:solidFill>
                  <a:srgbClr val="FF0000"/>
                </a:solidFill>
                <a:latin typeface="DejaVu Serif" charset="0"/>
              </a:rPr>
              <a:t>System/Android Hacking</a:t>
            </a:r>
            <a:endParaRPr lang="x-none" altLang="en-US" sz="6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0158" y="2971800"/>
            <a:ext cx="9671050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Metasploit Framework}</a:t>
            </a:r>
            <a:endParaRPr lang="x-none" altLang="en-US" sz="5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32535"/>
            <a:ext cx="10515600" cy="1325563"/>
          </a:xfrm>
        </p:spPr>
        <p:txBody>
          <a:bodyPr/>
          <a:p>
            <a:pPr algn="ctr"/>
            <a:r>
              <a:rPr lang="x-none" altLang="en-US" sz="8000">
                <a:solidFill>
                  <a:srgbClr val="FF0000"/>
                </a:solidFill>
                <a:latin typeface="DejaVu Serif" charset="0"/>
              </a:rPr>
              <a:t>Hail Mary Attacks !</a:t>
            </a:r>
            <a:endParaRPr lang="x-none" altLang="en-US" sz="800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87806" y="2971800"/>
            <a:ext cx="9215755" cy="968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{ Using Armitage Framework}</a:t>
            </a:r>
            <a:endParaRPr lang="x-none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373630"/>
            <a:ext cx="9144000" cy="1121410"/>
          </a:xfrm>
        </p:spPr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Next</a:t>
            </a:r>
            <a:r>
              <a:rPr lang="x-none" altLang="en-US" sz="4800" dirty="0">
                <a:solidFill>
                  <a:srgbClr val="FF0000"/>
                </a:solidFill>
              </a:rPr>
              <a:t>-Gen</a:t>
            </a:r>
            <a:r>
              <a:rPr lang="en-US" sz="4800" dirty="0">
                <a:solidFill>
                  <a:srgbClr val="FF0000"/>
                </a:solidFill>
              </a:rPr>
              <a:t> Research Scopes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8435" y="693738"/>
            <a:ext cx="9144000" cy="1655762"/>
          </a:xfrm>
        </p:spPr>
        <p:txBody>
          <a:bodyPr/>
          <a:lstStyle/>
          <a:p>
            <a:r>
              <a:rPr lang="x-none" altLang="en-US" sz="3600" i="1">
                <a:solidFill>
                  <a:schemeClr val="bg1">
                    <a:lumMod val="50000"/>
                    <a:lumOff val="50000"/>
                  </a:schemeClr>
                </a:solidFill>
              </a:rPr>
              <a:t>" If it's already advanced how we will progress with this futher ? "</a:t>
            </a:r>
            <a:endParaRPr lang="x-none" altLang="en-US" sz="36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1050" y="3950970"/>
            <a:ext cx="9265920" cy="2225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Intuition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Immune Systems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Advanced Self-Driving Cars (Computer Vision)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Imaging Human Thoughts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Search engine machine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Google.com</a:t>
            </a:r>
            <a:endParaRPr lang="en-US" sz="2800" b="1" dirty="0" smtClean="0"/>
          </a:p>
          <a:p>
            <a:r>
              <a:rPr lang="en-US" sz="2800" b="1" dirty="0" smtClean="0"/>
              <a:t>Bing search bar</a:t>
            </a:r>
            <a:endParaRPr lang="en-US" sz="2800" b="1" dirty="0" smtClean="0"/>
          </a:p>
          <a:p>
            <a:r>
              <a:rPr lang="en-US" sz="2800" b="1" dirty="0" smtClean="0"/>
              <a:t>Yahoo search bar</a:t>
            </a:r>
            <a:endParaRPr lang="en-US" sz="2800" b="1" dirty="0" smtClean="0"/>
          </a:p>
          <a:p>
            <a:r>
              <a:rPr lang="en-US" sz="2800" b="1" dirty="0" smtClean="0"/>
              <a:t>Facebook</a:t>
            </a:r>
            <a:endParaRPr lang="en-US" sz="2800" b="1" dirty="0" smtClean="0"/>
          </a:p>
          <a:p>
            <a:r>
              <a:rPr lang="en-US" sz="2800" b="1" dirty="0" smtClean="0"/>
              <a:t>Twitter</a:t>
            </a:r>
            <a:endParaRPr lang="en-US" sz="2800" b="1" dirty="0" smtClean="0"/>
          </a:p>
          <a:p>
            <a:pPr marL="0" indent="0">
              <a:buNone/>
            </a:pPr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1040"/>
            <a:ext cx="9144000" cy="1151890"/>
          </a:xfrm>
        </p:spPr>
        <p:txBody>
          <a:bodyPr>
            <a:normAutofit fontScale="90000"/>
          </a:bodyPr>
          <a:lstStyle/>
          <a:p>
            <a:r>
              <a:rPr lang="x-none" sz="7200">
                <a:solidFill>
                  <a:srgbClr val="FF0000"/>
                </a:solidFill>
              </a:rPr>
              <a:t>Resources</a:t>
            </a:r>
            <a:endParaRPr lang="x-none" sz="72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5058410"/>
            <a:ext cx="9144000" cy="135763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PDFs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Cheat Sheets</a:t>
            </a:r>
            <a:endParaRPr lang="x-none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Python </a:t>
            </a: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Pre-Written Codes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9898" y="2317750"/>
            <a:ext cx="8751570" cy="2286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www.Gitlab.com/Wahal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MrinalWahal@gmail.com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91 + 9560892906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975" y="2598420"/>
            <a:ext cx="11014710" cy="1151890"/>
          </a:xfrm>
        </p:spPr>
        <p:txBody>
          <a:bodyPr>
            <a:noAutofit/>
          </a:bodyPr>
          <a:lstStyle/>
          <a:p>
            <a:r>
              <a:rPr lang="x-none" sz="8000">
                <a:solidFill>
                  <a:srgbClr val="FF0000"/>
                </a:solidFill>
              </a:rPr>
              <a:t>Let's Distribute Links !</a:t>
            </a:r>
            <a:endParaRPr lang="x-none" sz="80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4192270"/>
            <a:ext cx="9144000" cy="22256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SANS Institute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Hacking Tools/Books Mega Link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NMap Documentation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Offensive Security Pages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Kali Images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805" y="867410"/>
            <a:ext cx="10796905" cy="5164455"/>
          </a:xfrm>
        </p:spPr>
        <p:txBody>
          <a:bodyPr>
            <a:normAutofit fontScale="70000"/>
          </a:bodyPr>
          <a:lstStyle/>
          <a:p>
            <a:pPr algn="dist">
              <a:lnSpc>
                <a:spcPct val="150000"/>
              </a:lnSpc>
            </a:pPr>
            <a:r>
              <a:rPr lang="x-none" altLang="en-US" sz="3200" i="1" dirty="0">
                <a:solidFill>
                  <a:schemeClr val="tx1"/>
                </a:solidFill>
                <a:latin typeface="DejaVu Serif" charset="0"/>
                <a:sym typeface="+mn-ea"/>
              </a:rPr>
              <a:t> 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" </a:t>
            </a:r>
            <a:r>
              <a:rPr 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In foreign sand, your knowledge is your rich possession. In the battlefield, your practical skills are your rich possession. Inside home, your wife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/husband</a:t>
            </a:r>
            <a:r>
              <a:rPr 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 is your rich possession. On the death bed, the most efficacious medicine is your rich possession. But throughout life and beyond, your Dharma is your Kohinoor.  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"</a:t>
            </a:r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r>
              <a:rPr lang="x-none" altLang="en-US" sz="3600" i="1" dirty="0">
                <a:solidFill>
                  <a:srgbClr val="C00000"/>
                </a:solidFill>
                <a:latin typeface="DejaVu Serif" charset="0"/>
                <a:sym typeface="+mn-ea"/>
              </a:rPr>
              <a:t>~ </a:t>
            </a:r>
            <a:r>
              <a:rPr lang="x-none" altLang="en-US" sz="4400" i="1" dirty="0">
                <a:solidFill>
                  <a:srgbClr val="C00000"/>
                </a:solidFill>
                <a:latin typeface="DejaVu Serif" charset="0"/>
                <a:sym typeface="+mn-ea"/>
              </a:rPr>
              <a:t>Chanakya</a:t>
            </a:r>
            <a:endParaRPr lang="x-none" altLang="en-US" sz="4400" i="1" dirty="0">
              <a:solidFill>
                <a:srgbClr val="C00000"/>
              </a:solidFill>
              <a:latin typeface="DejaVu Serif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3992</Words>
  <Application>Kingsoft Office WPP</Application>
  <PresentationFormat>Widescreen</PresentationFormat>
  <Paragraphs>270</Paragraphs>
  <Slides>92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93" baseType="lpstr">
      <vt:lpstr>Office Theme</vt:lpstr>
      <vt:lpstr>Security Engineering 101 Ethical Hacking</vt:lpstr>
      <vt:lpstr>Lessons I learned the Hard Way !</vt:lpstr>
      <vt:lpstr>Agendas</vt:lpstr>
      <vt:lpstr>Languages Required</vt:lpstr>
      <vt:lpstr>Foot printing</vt:lpstr>
      <vt:lpstr>Location </vt:lpstr>
      <vt:lpstr>Information about website</vt:lpstr>
      <vt:lpstr>Information about people </vt:lpstr>
      <vt:lpstr>Search engine machine</vt:lpstr>
      <vt:lpstr>How to protect yourself</vt:lpstr>
      <vt:lpstr>Scanning </vt:lpstr>
      <vt:lpstr>IP Address you should not ping &amp; scan</vt:lpstr>
      <vt:lpstr>TOOLS</vt:lpstr>
      <vt:lpstr>PowerPoint 演示文稿</vt:lpstr>
      <vt:lpstr>PROTECT</vt:lpstr>
      <vt:lpstr>What are Firewalls?</vt:lpstr>
      <vt:lpstr>PowerPoint 演示文稿</vt:lpstr>
      <vt:lpstr>IP &amp; proxy</vt:lpstr>
      <vt:lpstr>IP v4 &amp; ip v6 </vt:lpstr>
      <vt:lpstr>PROXY</vt:lpstr>
      <vt:lpstr>PowerPoint 演示文稿</vt:lpstr>
      <vt:lpstr>Enumeration</vt:lpstr>
      <vt:lpstr>PowerPoint 演示文稿</vt:lpstr>
      <vt:lpstr>PowerPoint 演示文稿</vt:lpstr>
      <vt:lpstr>PowerPoint 演示文稿</vt:lpstr>
      <vt:lpstr>PowerPoint 演示文稿</vt:lpstr>
      <vt:lpstr>System &amp; Password Hacking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Spy ware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Trojan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VIRUS AND WARM</vt:lpstr>
      <vt:lpstr>Viruses &amp; Worms</vt:lpstr>
      <vt:lpstr>PowerPoint 演示文稿</vt:lpstr>
      <vt:lpstr>PowerPoint 演示文稿</vt:lpstr>
      <vt:lpstr>PowerPoint 演示文稿</vt:lpstr>
      <vt:lpstr>PowerPoint 演示文稿</vt:lpstr>
      <vt:lpstr>Types of viruses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remove viruses from computer</vt:lpstr>
      <vt:lpstr>PowerPoint 演示文稿</vt:lpstr>
      <vt:lpstr>PowerPoint 演示文稿</vt:lpstr>
      <vt:lpstr>PowerPoint 演示文稿</vt:lpstr>
      <vt:lpstr>SNIFFING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System/Android Hacking</vt:lpstr>
      <vt:lpstr>Next-Gen Research Scopes</vt:lpstr>
      <vt:lpstr>Resources</vt:lpstr>
      <vt:lpstr>Let's Distribute Links !</vt:lpstr>
      <vt:lpstr>PowerPoint 演示文稿</vt:lpstr>
    </vt:vector>
  </TitlesOfParts>
  <Company>Moorche 30 DVDs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 www.Win2Farsi.com</dc:creator>
  <cp:lastModifiedBy>falcon</cp:lastModifiedBy>
  <cp:revision>219</cp:revision>
  <dcterms:created xsi:type="dcterms:W3CDTF">2018-03-08T20:10:59Z</dcterms:created>
  <dcterms:modified xsi:type="dcterms:W3CDTF">2018-03-08T20:10:59Z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1033-10.1.0.6115</vt:lpwstr>
  </property>
</Properties>
</file>